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84" y="6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3/31/2026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3/31/2026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3/31/2026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142874"/>
            <a:ext cx="12192000" cy="671512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8768" y="1046733"/>
            <a:ext cx="3658870" cy="9531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44372" y="1415287"/>
            <a:ext cx="10156825" cy="39090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28244" y="1720595"/>
            <a:ext cx="3464560" cy="3898900"/>
            <a:chOff x="428244" y="1720595"/>
            <a:chExt cx="3464560" cy="38989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8244" y="1720595"/>
              <a:ext cx="3464052" cy="389839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8327" y="1760347"/>
              <a:ext cx="3348596" cy="3784219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4705858" y="2395804"/>
            <a:ext cx="6347460" cy="10026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806450" marR="5080" indent="-794385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sz="3200" spc="-65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«Игровые</a:t>
            </a:r>
            <a:r>
              <a:rPr sz="3200" spc="-45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приёмы</a:t>
            </a:r>
            <a:r>
              <a:rPr sz="3200" spc="-4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3200" spc="-2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уроках </a:t>
            </a:r>
            <a:r>
              <a:rPr sz="3200" spc="-3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математики</a:t>
            </a:r>
            <a:r>
              <a:rPr sz="3200" spc="-4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</a:t>
            </a:r>
            <a:r>
              <a:rPr sz="3200" spc="-25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3200" spc="-1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классе»</a:t>
            </a:r>
            <a:endParaRPr sz="3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847213" y="246379"/>
            <a:ext cx="5783580" cy="13081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95"/>
              </a:spcBef>
            </a:pPr>
            <a:r>
              <a:rPr sz="2800" b="1" spc="-10" dirty="0">
                <a:solidFill>
                  <a:srgbClr val="1F3863"/>
                </a:solidFill>
                <a:latin typeface="Calibri"/>
                <a:cs typeface="Calibri"/>
              </a:rPr>
              <a:t>Региональный</a:t>
            </a:r>
            <a:r>
              <a:rPr sz="2800" b="1" spc="-4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1F3863"/>
                </a:solidFill>
                <a:latin typeface="Calibri"/>
                <a:cs typeface="Calibri"/>
              </a:rPr>
              <a:t>интенсив</a:t>
            </a:r>
            <a:endParaRPr sz="2800">
              <a:latin typeface="Calibri"/>
              <a:cs typeface="Calibri"/>
            </a:endParaRPr>
          </a:p>
          <a:p>
            <a:pPr marL="12065" marR="5080" algn="ctr">
              <a:lnSpc>
                <a:spcPts val="3379"/>
              </a:lnSpc>
              <a:spcBef>
                <a:spcPts val="85"/>
              </a:spcBef>
            </a:pPr>
            <a:r>
              <a:rPr sz="2800" b="1" spc="-10" dirty="0">
                <a:solidFill>
                  <a:srgbClr val="1F3863"/>
                </a:solidFill>
                <a:latin typeface="Calibri"/>
                <a:cs typeface="Calibri"/>
              </a:rPr>
              <a:t>«Конструирование</a:t>
            </a:r>
            <a:r>
              <a:rPr sz="2800" b="1" spc="-1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1F3863"/>
                </a:solidFill>
                <a:latin typeface="Calibri"/>
                <a:cs typeface="Calibri"/>
              </a:rPr>
              <a:t>урока:</a:t>
            </a:r>
            <a:r>
              <a:rPr sz="2800" b="1" spc="-4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1F3863"/>
                </a:solidFill>
                <a:latin typeface="Calibri"/>
                <a:cs typeface="Calibri"/>
              </a:rPr>
              <a:t>от</a:t>
            </a:r>
            <a:r>
              <a:rPr sz="2800" b="1" spc="-5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1F3863"/>
                </a:solidFill>
                <a:latin typeface="Calibri"/>
                <a:cs typeface="Calibri"/>
              </a:rPr>
              <a:t>идеи</a:t>
            </a:r>
            <a:r>
              <a:rPr sz="2800" b="1" spc="-4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2800" b="1" spc="-25" dirty="0">
                <a:solidFill>
                  <a:srgbClr val="1F3863"/>
                </a:solidFill>
                <a:latin typeface="Calibri"/>
                <a:cs typeface="Calibri"/>
              </a:rPr>
              <a:t>до </a:t>
            </a:r>
            <a:r>
              <a:rPr sz="2800" b="1" spc="-10" dirty="0">
                <a:solidFill>
                  <a:srgbClr val="1F3863"/>
                </a:solidFill>
                <a:latin typeface="Calibri"/>
                <a:cs typeface="Calibri"/>
              </a:rPr>
              <a:t>результата»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907407" y="4738496"/>
            <a:ext cx="5634355" cy="8592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835"/>
              </a:lnSpc>
              <a:spcBef>
                <a:spcPts val="100"/>
              </a:spcBef>
            </a:pPr>
            <a:r>
              <a:rPr sz="1800" b="1" i="1" dirty="0">
                <a:solidFill>
                  <a:srgbClr val="1D305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Леонова</a:t>
            </a:r>
            <a:r>
              <a:rPr sz="1800" b="1" i="1" spc="-55" dirty="0">
                <a:solidFill>
                  <a:srgbClr val="1D305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i="1" dirty="0">
                <a:solidFill>
                  <a:srgbClr val="1D305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Карина</a:t>
            </a:r>
            <a:r>
              <a:rPr sz="1800" b="1" i="1" spc="-50" dirty="0">
                <a:solidFill>
                  <a:srgbClr val="1D305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i="1" spc="-10" dirty="0">
                <a:solidFill>
                  <a:srgbClr val="1D305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Анатольевна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ts val="1510"/>
              </a:lnSpc>
            </a:pPr>
            <a:r>
              <a:rPr sz="1800" b="1" i="1" dirty="0">
                <a:solidFill>
                  <a:srgbClr val="1D305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</a:t>
            </a:r>
            <a:r>
              <a:rPr sz="1800" b="1" i="1" spc="-50" dirty="0">
                <a:solidFill>
                  <a:srgbClr val="1D305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i="1" dirty="0">
                <a:solidFill>
                  <a:srgbClr val="1D305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начальных</a:t>
            </a:r>
            <a:r>
              <a:rPr sz="1800" b="1" i="1" spc="-40" dirty="0">
                <a:solidFill>
                  <a:srgbClr val="1D305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i="1" dirty="0">
                <a:solidFill>
                  <a:srgbClr val="1D305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классов,</a:t>
            </a:r>
            <a:r>
              <a:rPr sz="1800" b="1" i="1" spc="-60" dirty="0">
                <a:solidFill>
                  <a:srgbClr val="1D305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i="1" dirty="0">
                <a:solidFill>
                  <a:srgbClr val="1D305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МОУ</a:t>
            </a:r>
            <a:r>
              <a:rPr sz="1800" b="1" i="1" spc="-50" dirty="0">
                <a:solidFill>
                  <a:srgbClr val="1D305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i="1" dirty="0">
                <a:solidFill>
                  <a:srgbClr val="1D305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«Костровская</a:t>
            </a:r>
            <a:r>
              <a:rPr sz="1800" b="1" i="1" spc="-55" dirty="0">
                <a:solidFill>
                  <a:srgbClr val="1D305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i="1" spc="-20" dirty="0">
                <a:solidFill>
                  <a:srgbClr val="1D305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СОШ»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ts val="1835"/>
              </a:lnSpc>
            </a:pPr>
            <a:r>
              <a:rPr sz="1800" b="1" i="1" dirty="0">
                <a:solidFill>
                  <a:srgbClr val="1D305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г.о.</a:t>
            </a:r>
            <a:r>
              <a:rPr sz="1800" b="1" i="1" spc="-20" dirty="0">
                <a:solidFill>
                  <a:srgbClr val="1D305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i="1" spc="-10" dirty="0">
                <a:solidFill>
                  <a:srgbClr val="1D305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Истра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62401" y="874521"/>
            <a:ext cx="5706110" cy="1452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3890"/>
              </a:lnSpc>
              <a:spcBef>
                <a:spcPts val="100"/>
              </a:spcBef>
            </a:pPr>
            <a:r>
              <a:rPr sz="3600" b="1" dirty="0">
                <a:solidFill>
                  <a:srgbClr val="001F5F"/>
                </a:solidFill>
                <a:latin typeface="Calibri"/>
                <a:cs typeface="Calibri"/>
              </a:rPr>
              <a:t>Мы</a:t>
            </a:r>
            <a:r>
              <a:rPr sz="3600" b="1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001F5F"/>
                </a:solidFill>
                <a:latin typeface="Calibri"/>
                <a:cs typeface="Calibri"/>
              </a:rPr>
              <a:t>открыты</a:t>
            </a:r>
            <a:endParaRPr sz="3600">
              <a:latin typeface="Calibri"/>
              <a:cs typeface="Calibri"/>
            </a:endParaRPr>
          </a:p>
          <a:p>
            <a:pPr marL="12700" marR="5080" algn="ctr">
              <a:lnSpc>
                <a:spcPts val="3460"/>
              </a:lnSpc>
              <a:spcBef>
                <a:spcPts val="400"/>
              </a:spcBef>
            </a:pPr>
            <a:r>
              <a:rPr sz="3600" b="1" dirty="0">
                <a:solidFill>
                  <a:srgbClr val="001F5F"/>
                </a:solidFill>
                <a:latin typeface="Calibri"/>
                <a:cs typeface="Calibri"/>
              </a:rPr>
              <a:t>для</a:t>
            </a:r>
            <a:r>
              <a:rPr sz="3600" b="1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001F5F"/>
                </a:solidFill>
                <a:latin typeface="Calibri"/>
                <a:cs typeface="Calibri"/>
              </a:rPr>
              <a:t>сотрудничества</a:t>
            </a:r>
            <a:r>
              <a:rPr sz="3600" b="1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001F5F"/>
                </a:solidFill>
                <a:latin typeface="Calibri"/>
                <a:cs typeface="Calibri"/>
              </a:rPr>
              <a:t>и</a:t>
            </a:r>
            <a:r>
              <a:rPr sz="3600" b="1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001F5F"/>
                </a:solidFill>
                <a:latin typeface="Calibri"/>
                <a:cs typeface="Calibri"/>
              </a:rPr>
              <a:t>новых </a:t>
            </a:r>
            <a:r>
              <a:rPr sz="3600" b="1" spc="-20" dirty="0">
                <a:solidFill>
                  <a:srgbClr val="001F5F"/>
                </a:solidFill>
                <a:latin typeface="Calibri"/>
                <a:cs typeface="Calibri"/>
              </a:rPr>
              <a:t>идей</a:t>
            </a:r>
            <a:endParaRPr sz="36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198524"/>
            <a:ext cx="12191999" cy="507415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24200" y="533400"/>
            <a:ext cx="4966970" cy="589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700" dirty="0"/>
              <a:t>Краткое</a:t>
            </a:r>
            <a:r>
              <a:rPr sz="3700" spc="-130" dirty="0"/>
              <a:t> </a:t>
            </a:r>
            <a:r>
              <a:rPr sz="3700" dirty="0"/>
              <a:t>описание</a:t>
            </a:r>
            <a:r>
              <a:rPr sz="3700" spc="-135" dirty="0"/>
              <a:t> </a:t>
            </a:r>
            <a:r>
              <a:rPr sz="3700" spc="-10" dirty="0"/>
              <a:t>опыта</a:t>
            </a:r>
            <a:endParaRPr sz="3700" dirty="0"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944372" y="1415287"/>
            <a:ext cx="10156825" cy="3149323"/>
          </a:xfrm>
          <a:prstGeom prst="rect">
            <a:avLst/>
          </a:prstGeom>
        </p:spPr>
        <p:txBody>
          <a:bodyPr vert="horz" wrap="square" lIns="0" tIns="439165" rIns="0" bIns="0" rtlCol="0">
            <a:spAutoFit/>
          </a:bodyPr>
          <a:lstStyle/>
          <a:p>
            <a:pPr marL="213360" marR="5080" indent="-50800">
              <a:lnSpc>
                <a:spcPts val="3020"/>
              </a:lnSpc>
              <a:spcBef>
                <a:spcPts val="480"/>
              </a:spcBef>
            </a:pP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b="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</a:t>
            </a:r>
            <a:r>
              <a:rPr b="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b="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игровыми</a:t>
            </a:r>
            <a:r>
              <a:rPr b="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приёмами</a:t>
            </a:r>
            <a:r>
              <a:rPr b="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</a:t>
            </a:r>
            <a:r>
              <a:rPr b="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b="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уроках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математики</a:t>
            </a:r>
            <a:r>
              <a:rPr b="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</a:t>
            </a:r>
            <a:r>
              <a:rPr b="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2классе</a:t>
            </a:r>
          </a:p>
          <a:p>
            <a:pPr marL="163195">
              <a:lnSpc>
                <a:spcPts val="3190"/>
              </a:lnSpc>
              <a:spcBef>
                <a:spcPts val="2650"/>
              </a:spcBef>
            </a:pP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b="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показать</a:t>
            </a:r>
            <a:r>
              <a:rPr b="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</a:t>
            </a:r>
            <a:r>
              <a:rPr b="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</a:t>
            </a:r>
            <a:r>
              <a:rPr b="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«Молчанка»,</a:t>
            </a:r>
          </a:p>
          <a:p>
            <a:pPr marL="213360" marR="431800">
              <a:lnSpc>
                <a:spcPts val="3030"/>
              </a:lnSpc>
              <a:spcBef>
                <a:spcPts val="209"/>
              </a:spcBef>
            </a:pP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«Математический</a:t>
            </a:r>
            <a:r>
              <a:rPr b="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футбол</a:t>
            </a:r>
            <a:r>
              <a:rPr b="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  <a:r>
              <a:rPr b="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«Да-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нет», «Не</a:t>
            </a:r>
            <a:r>
              <a:rPr b="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скажу»</a:t>
            </a:r>
            <a:r>
              <a:rPr b="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b="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этапе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актуализации</a:t>
            </a:r>
            <a:r>
              <a:rPr b="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знаний,</a:t>
            </a:r>
            <a:r>
              <a:rPr b="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</a:t>
            </a:r>
            <a:r>
              <a:rPr b="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эффективность</a:t>
            </a:r>
            <a:r>
              <a:rPr b="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b="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практическую</a:t>
            </a:r>
          </a:p>
          <a:p>
            <a:pPr marL="213360">
              <a:lnSpc>
                <a:spcPts val="2975"/>
              </a:lnSpc>
            </a:pPr>
            <a:r>
              <a:rPr b="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значимость.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38145" y="523112"/>
            <a:ext cx="6644005" cy="589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</a:t>
            </a:r>
            <a:r>
              <a:rPr sz="3700" spc="-1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</a:t>
            </a:r>
            <a:r>
              <a:rPr sz="3700" spc="-1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7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приема</a:t>
            </a:r>
            <a:endParaRPr sz="3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944372" y="1415287"/>
            <a:ext cx="10156825" cy="429540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3190"/>
              </a:lnSpc>
              <a:spcBef>
                <a:spcPts val="95"/>
              </a:spcBef>
            </a:pP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«Молчанка»</a:t>
            </a:r>
          </a:p>
          <a:p>
            <a:pPr marL="62865" marR="5080" indent="30480">
              <a:lnSpc>
                <a:spcPts val="3030"/>
              </a:lnSpc>
              <a:spcBef>
                <a:spcPts val="209"/>
              </a:spcBef>
            </a:pP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b="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доске</a:t>
            </a:r>
            <a:r>
              <a:rPr b="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нарисован</a:t>
            </a:r>
            <a:r>
              <a:rPr b="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цветок,</a:t>
            </a:r>
            <a:r>
              <a:rPr b="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b="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серединке</a:t>
            </a:r>
            <a:r>
              <a:rPr b="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написан</a:t>
            </a:r>
            <a:r>
              <a:rPr b="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</a:t>
            </a:r>
            <a:r>
              <a:rPr b="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(сложение, вычитание),</a:t>
            </a:r>
            <a:r>
              <a:rPr b="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b="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лепестках</a:t>
            </a:r>
            <a:r>
              <a:rPr b="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b="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числа.</a:t>
            </a:r>
            <a:r>
              <a:rPr b="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</a:t>
            </a:r>
            <a:r>
              <a:rPr b="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показывает</a:t>
            </a:r>
            <a:r>
              <a:rPr b="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числа,</a:t>
            </a:r>
            <a:r>
              <a:rPr b="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pPr marL="62865">
              <a:lnSpc>
                <a:spcPts val="2805"/>
              </a:lnSpc>
            </a:pP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учащимся</a:t>
            </a:r>
            <a:r>
              <a:rPr b="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предстоит</a:t>
            </a:r>
            <a:r>
              <a:rPr b="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посчитать</a:t>
            </a:r>
            <a:r>
              <a:rPr b="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b="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показать</a:t>
            </a:r>
            <a:r>
              <a:rPr b="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свой</a:t>
            </a:r>
            <a:r>
              <a:rPr b="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r>
              <a:rPr b="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b="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помощью</a:t>
            </a:r>
          </a:p>
          <a:p>
            <a:pPr marL="62865">
              <a:lnSpc>
                <a:spcPts val="3025"/>
              </a:lnSpc>
            </a:pPr>
            <a:r>
              <a:rPr b="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карточек.</a:t>
            </a:r>
          </a:p>
          <a:p>
            <a:pPr marL="12700">
              <a:lnSpc>
                <a:spcPts val="3025"/>
              </a:lnSpc>
            </a:pP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«Да.</a:t>
            </a:r>
            <a:r>
              <a:rPr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Нет»</a:t>
            </a:r>
          </a:p>
          <a:p>
            <a:pPr marL="62865" marR="648335" indent="30480">
              <a:lnSpc>
                <a:spcPts val="3020"/>
              </a:lnSpc>
              <a:spcBef>
                <a:spcPts val="215"/>
              </a:spcBef>
            </a:pP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b="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доске</a:t>
            </a:r>
            <a:r>
              <a:rPr b="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даны</a:t>
            </a:r>
            <a:r>
              <a:rPr b="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примеры:</a:t>
            </a:r>
            <a:r>
              <a:rPr b="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4×6,</a:t>
            </a:r>
            <a:r>
              <a:rPr b="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8×3,</a:t>
            </a:r>
            <a:r>
              <a:rPr b="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4×5,</a:t>
            </a:r>
            <a:r>
              <a:rPr b="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7×3,</a:t>
            </a:r>
            <a:r>
              <a:rPr b="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9×4,</a:t>
            </a:r>
            <a:r>
              <a:rPr b="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5×6.</a:t>
            </a:r>
            <a:r>
              <a:rPr b="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показывает</a:t>
            </a:r>
            <a:r>
              <a:rPr b="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карточки</a:t>
            </a:r>
            <a:r>
              <a:rPr b="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b="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числами.</a:t>
            </a:r>
            <a:r>
              <a:rPr b="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</a:t>
            </a:r>
            <a:r>
              <a:rPr b="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</a:t>
            </a:r>
            <a:r>
              <a:rPr b="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</a:t>
            </a:r>
            <a:r>
              <a:rPr b="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ответом,</a:t>
            </a:r>
          </a:p>
          <a:p>
            <a:pPr marL="62865" marR="154305">
              <a:lnSpc>
                <a:spcPts val="3030"/>
              </a:lnSpc>
              <a:tabLst>
                <a:tab pos="5136515" algn="l"/>
              </a:tabLst>
            </a:pP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</a:t>
            </a:r>
            <a:r>
              <a:rPr b="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хором</a:t>
            </a:r>
            <a:r>
              <a:rPr b="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говорят</a:t>
            </a:r>
            <a:r>
              <a:rPr b="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«Да»,</a:t>
            </a:r>
            <a:r>
              <a:rPr b="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затем</a:t>
            </a:r>
            <a:r>
              <a:rPr b="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произносят</a:t>
            </a:r>
            <a:r>
              <a:rPr b="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r>
              <a:rPr b="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4×6=24.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</a:t>
            </a:r>
            <a:r>
              <a:rPr b="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</a:t>
            </a:r>
            <a:r>
              <a:rPr b="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b="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</a:t>
            </a:r>
            <a:r>
              <a:rPr b="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ответом,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говорят</a:t>
            </a:r>
            <a:r>
              <a:rPr b="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«Нет».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38145" y="523112"/>
            <a:ext cx="6644005" cy="589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</a:t>
            </a:r>
            <a:r>
              <a:rPr sz="3700" spc="-1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</a:t>
            </a:r>
            <a:r>
              <a:rPr sz="3700" spc="-1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7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приема</a:t>
            </a:r>
            <a:endParaRPr sz="3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944372" y="1415287"/>
            <a:ext cx="10156825" cy="199939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3190"/>
              </a:lnSpc>
              <a:spcBef>
                <a:spcPts val="95"/>
              </a:spcBef>
            </a:pP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«Не</a:t>
            </a:r>
            <a:r>
              <a:rPr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скажу!»</a:t>
            </a:r>
          </a:p>
          <a:p>
            <a:pPr marL="62865" marR="5080" indent="-50800">
              <a:lnSpc>
                <a:spcPct val="90000"/>
              </a:lnSpc>
              <a:spcBef>
                <a:spcPts val="170"/>
              </a:spcBef>
            </a:pP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b="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заданию</a:t>
            </a:r>
            <a:r>
              <a:rPr b="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</a:t>
            </a:r>
            <a:r>
              <a:rPr b="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ученики</a:t>
            </a:r>
            <a:r>
              <a:rPr b="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считают,</a:t>
            </a:r>
            <a:r>
              <a:rPr b="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</a:t>
            </a:r>
            <a:r>
              <a:rPr b="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b="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b="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b="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50,</a:t>
            </a:r>
            <a:r>
              <a:rPr b="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b="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числа,</a:t>
            </a:r>
            <a:r>
              <a:rPr b="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</a:t>
            </a:r>
            <a:r>
              <a:rPr b="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делятся</a:t>
            </a:r>
            <a:r>
              <a:rPr b="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b="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b="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</a:t>
            </a:r>
            <a:r>
              <a:rPr b="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произносят</a:t>
            </a:r>
            <a:r>
              <a:rPr b="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«Не</a:t>
            </a:r>
            <a:r>
              <a:rPr b="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скажу!».</a:t>
            </a:r>
            <a:r>
              <a:rPr b="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числа</a:t>
            </a:r>
            <a:r>
              <a:rPr b="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записываются</a:t>
            </a:r>
            <a:r>
              <a:rPr b="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b="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доске.</a:t>
            </a:r>
            <a:r>
              <a:rPr b="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Затем</a:t>
            </a:r>
            <a:r>
              <a:rPr b="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b="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каждым</a:t>
            </a:r>
            <a:r>
              <a:rPr b="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</a:t>
            </a:r>
            <a:r>
              <a:rPr b="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записанных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чисел</a:t>
            </a:r>
            <a:r>
              <a:rPr b="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</a:t>
            </a:r>
            <a:r>
              <a:rPr b="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называют</a:t>
            </a:r>
            <a:r>
              <a:rPr b="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примеры:</a:t>
            </a:r>
            <a:r>
              <a:rPr b="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24:6=4,</a:t>
            </a:r>
            <a:r>
              <a:rPr b="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30:6=5</a:t>
            </a:r>
            <a:r>
              <a:rPr b="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b="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r>
              <a:rPr b="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д..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27100" y="1207388"/>
            <a:ext cx="559816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</a:t>
            </a:r>
            <a:r>
              <a:rPr sz="4000" spc="-1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значимость</a:t>
            </a:r>
            <a:endParaRPr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27100" y="2133600"/>
            <a:ext cx="4676775" cy="116762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2280"/>
              </a:lnSpc>
              <a:spcBef>
                <a:spcPts val="105"/>
              </a:spcBef>
            </a:pPr>
            <a:r>
              <a:rPr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  <a:r>
              <a:rPr sz="2000" b="1" i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табличное</a:t>
            </a:r>
            <a:r>
              <a:rPr sz="20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умножение</a:t>
            </a:r>
            <a:r>
              <a:rPr sz="20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ts val="2160"/>
              </a:lnSpc>
            </a:pPr>
            <a:r>
              <a:rPr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Класс:</a:t>
            </a:r>
            <a:r>
              <a:rPr sz="2000" b="1" i="1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ts val="2160"/>
              </a:lnSpc>
            </a:pPr>
            <a:r>
              <a:rPr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Предмет:</a:t>
            </a:r>
            <a:r>
              <a:rPr sz="2000" b="1" i="1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ts val="2280"/>
              </a:lnSpc>
            </a:pPr>
            <a:r>
              <a:rPr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</a:t>
            </a:r>
            <a:r>
              <a:rPr sz="2000" b="1" i="1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урока:</a:t>
            </a:r>
            <a:r>
              <a:rPr sz="2000" b="1" i="1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актуализация</a:t>
            </a:r>
            <a:r>
              <a:rPr sz="20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sz="20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85915" y="679188"/>
            <a:ext cx="6472632" cy="517449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12700" marR="5080">
              <a:lnSpc>
                <a:spcPts val="3460"/>
              </a:lnSpc>
              <a:spcBef>
                <a:spcPts val="535"/>
              </a:spcBef>
            </a:pP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</a:t>
            </a:r>
            <a:r>
              <a:rPr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приема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уроке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609600" y="3559759"/>
            <a:ext cx="2971801" cy="2440393"/>
            <a:chOff x="6863968" y="1517903"/>
            <a:chExt cx="3826510" cy="397764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863968" y="1517903"/>
              <a:ext cx="3826129" cy="3977386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8403335" y="3054857"/>
              <a:ext cx="1134110" cy="1078230"/>
            </a:xfrm>
            <a:custGeom>
              <a:avLst/>
              <a:gdLst/>
              <a:ahLst/>
              <a:cxnLst/>
              <a:rect l="l" t="t" r="r" b="b"/>
              <a:pathLst>
                <a:path w="1134109" h="1078229">
                  <a:moveTo>
                    <a:pt x="566928" y="0"/>
                  </a:moveTo>
                  <a:lnTo>
                    <a:pt x="518018" y="1978"/>
                  </a:lnTo>
                  <a:lnTo>
                    <a:pt x="470262" y="7805"/>
                  </a:lnTo>
                  <a:lnTo>
                    <a:pt x="423831" y="17319"/>
                  </a:lnTo>
                  <a:lnTo>
                    <a:pt x="378894" y="30360"/>
                  </a:lnTo>
                  <a:lnTo>
                    <a:pt x="335622" y="46764"/>
                  </a:lnTo>
                  <a:lnTo>
                    <a:pt x="294186" y="66370"/>
                  </a:lnTo>
                  <a:lnTo>
                    <a:pt x="254754" y="89017"/>
                  </a:lnTo>
                  <a:lnTo>
                    <a:pt x="217499" y="114543"/>
                  </a:lnTo>
                  <a:lnTo>
                    <a:pt x="182590" y="142786"/>
                  </a:lnTo>
                  <a:lnTo>
                    <a:pt x="150197" y="173585"/>
                  </a:lnTo>
                  <a:lnTo>
                    <a:pt x="120490" y="206779"/>
                  </a:lnTo>
                  <a:lnTo>
                    <a:pt x="93641" y="242204"/>
                  </a:lnTo>
                  <a:lnTo>
                    <a:pt x="69819" y="279701"/>
                  </a:lnTo>
                  <a:lnTo>
                    <a:pt x="49195" y="319106"/>
                  </a:lnTo>
                  <a:lnTo>
                    <a:pt x="31939" y="360259"/>
                  </a:lnTo>
                  <a:lnTo>
                    <a:pt x="18221" y="402999"/>
                  </a:lnTo>
                  <a:lnTo>
                    <a:pt x="8211" y="447162"/>
                  </a:lnTo>
                  <a:lnTo>
                    <a:pt x="2081" y="492588"/>
                  </a:lnTo>
                  <a:lnTo>
                    <a:pt x="0" y="539114"/>
                  </a:lnTo>
                  <a:lnTo>
                    <a:pt x="2081" y="585623"/>
                  </a:lnTo>
                  <a:lnTo>
                    <a:pt x="8211" y="631035"/>
                  </a:lnTo>
                  <a:lnTo>
                    <a:pt x="18221" y="675188"/>
                  </a:lnTo>
                  <a:lnTo>
                    <a:pt x="31939" y="717920"/>
                  </a:lnTo>
                  <a:lnTo>
                    <a:pt x="49195" y="759068"/>
                  </a:lnTo>
                  <a:lnTo>
                    <a:pt x="69819" y="798472"/>
                  </a:lnTo>
                  <a:lnTo>
                    <a:pt x="93641" y="835969"/>
                  </a:lnTo>
                  <a:lnTo>
                    <a:pt x="120490" y="871397"/>
                  </a:lnTo>
                  <a:lnTo>
                    <a:pt x="150197" y="904594"/>
                  </a:lnTo>
                  <a:lnTo>
                    <a:pt x="182590" y="935398"/>
                  </a:lnTo>
                  <a:lnTo>
                    <a:pt x="217499" y="963647"/>
                  </a:lnTo>
                  <a:lnTo>
                    <a:pt x="254754" y="989180"/>
                  </a:lnTo>
                  <a:lnTo>
                    <a:pt x="294186" y="1011833"/>
                  </a:lnTo>
                  <a:lnTo>
                    <a:pt x="335622" y="1031446"/>
                  </a:lnTo>
                  <a:lnTo>
                    <a:pt x="378894" y="1047856"/>
                  </a:lnTo>
                  <a:lnTo>
                    <a:pt x="423831" y="1060902"/>
                  </a:lnTo>
                  <a:lnTo>
                    <a:pt x="470262" y="1070420"/>
                  </a:lnTo>
                  <a:lnTo>
                    <a:pt x="518018" y="1076250"/>
                  </a:lnTo>
                  <a:lnTo>
                    <a:pt x="566928" y="1078229"/>
                  </a:lnTo>
                  <a:lnTo>
                    <a:pt x="615837" y="1076250"/>
                  </a:lnTo>
                  <a:lnTo>
                    <a:pt x="663593" y="1070420"/>
                  </a:lnTo>
                  <a:lnTo>
                    <a:pt x="710024" y="1060902"/>
                  </a:lnTo>
                  <a:lnTo>
                    <a:pt x="754961" y="1047856"/>
                  </a:lnTo>
                  <a:lnTo>
                    <a:pt x="798233" y="1031446"/>
                  </a:lnTo>
                  <a:lnTo>
                    <a:pt x="839669" y="1011833"/>
                  </a:lnTo>
                  <a:lnTo>
                    <a:pt x="879101" y="989180"/>
                  </a:lnTo>
                  <a:lnTo>
                    <a:pt x="916356" y="963647"/>
                  </a:lnTo>
                  <a:lnTo>
                    <a:pt x="951265" y="935398"/>
                  </a:lnTo>
                  <a:lnTo>
                    <a:pt x="983658" y="904594"/>
                  </a:lnTo>
                  <a:lnTo>
                    <a:pt x="1013365" y="871397"/>
                  </a:lnTo>
                  <a:lnTo>
                    <a:pt x="1040214" y="835969"/>
                  </a:lnTo>
                  <a:lnTo>
                    <a:pt x="1064036" y="798472"/>
                  </a:lnTo>
                  <a:lnTo>
                    <a:pt x="1084660" y="759068"/>
                  </a:lnTo>
                  <a:lnTo>
                    <a:pt x="1101916" y="717920"/>
                  </a:lnTo>
                  <a:lnTo>
                    <a:pt x="1115634" y="675188"/>
                  </a:lnTo>
                  <a:lnTo>
                    <a:pt x="1125644" y="631035"/>
                  </a:lnTo>
                  <a:lnTo>
                    <a:pt x="1131774" y="585623"/>
                  </a:lnTo>
                  <a:lnTo>
                    <a:pt x="1133856" y="539114"/>
                  </a:lnTo>
                  <a:lnTo>
                    <a:pt x="1131774" y="492588"/>
                  </a:lnTo>
                  <a:lnTo>
                    <a:pt x="1125644" y="447162"/>
                  </a:lnTo>
                  <a:lnTo>
                    <a:pt x="1115634" y="402999"/>
                  </a:lnTo>
                  <a:lnTo>
                    <a:pt x="1101916" y="360259"/>
                  </a:lnTo>
                  <a:lnTo>
                    <a:pt x="1084660" y="319106"/>
                  </a:lnTo>
                  <a:lnTo>
                    <a:pt x="1064036" y="279701"/>
                  </a:lnTo>
                  <a:lnTo>
                    <a:pt x="1040214" y="242204"/>
                  </a:lnTo>
                  <a:lnTo>
                    <a:pt x="1013365" y="206779"/>
                  </a:lnTo>
                  <a:lnTo>
                    <a:pt x="983658" y="173585"/>
                  </a:lnTo>
                  <a:lnTo>
                    <a:pt x="951265" y="142786"/>
                  </a:lnTo>
                  <a:lnTo>
                    <a:pt x="916356" y="114543"/>
                  </a:lnTo>
                  <a:lnTo>
                    <a:pt x="879101" y="89017"/>
                  </a:lnTo>
                  <a:lnTo>
                    <a:pt x="839669" y="66370"/>
                  </a:lnTo>
                  <a:lnTo>
                    <a:pt x="798233" y="46764"/>
                  </a:lnTo>
                  <a:lnTo>
                    <a:pt x="754961" y="30360"/>
                  </a:lnTo>
                  <a:lnTo>
                    <a:pt x="710024" y="17319"/>
                  </a:lnTo>
                  <a:lnTo>
                    <a:pt x="663593" y="7805"/>
                  </a:lnTo>
                  <a:lnTo>
                    <a:pt x="615837" y="1978"/>
                  </a:lnTo>
                  <a:lnTo>
                    <a:pt x="566928" y="0"/>
                  </a:lnTo>
                  <a:close/>
                </a:path>
              </a:pathLst>
            </a:custGeom>
            <a:solidFill>
              <a:srgbClr val="F4B08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403335" y="3054857"/>
              <a:ext cx="1134110" cy="1078230"/>
            </a:xfrm>
            <a:custGeom>
              <a:avLst/>
              <a:gdLst/>
              <a:ahLst/>
              <a:cxnLst/>
              <a:rect l="l" t="t" r="r" b="b"/>
              <a:pathLst>
                <a:path w="1134109" h="1078229">
                  <a:moveTo>
                    <a:pt x="0" y="539114"/>
                  </a:moveTo>
                  <a:lnTo>
                    <a:pt x="2081" y="492588"/>
                  </a:lnTo>
                  <a:lnTo>
                    <a:pt x="8211" y="447162"/>
                  </a:lnTo>
                  <a:lnTo>
                    <a:pt x="18221" y="402999"/>
                  </a:lnTo>
                  <a:lnTo>
                    <a:pt x="31939" y="360259"/>
                  </a:lnTo>
                  <a:lnTo>
                    <a:pt x="49195" y="319106"/>
                  </a:lnTo>
                  <a:lnTo>
                    <a:pt x="69819" y="279701"/>
                  </a:lnTo>
                  <a:lnTo>
                    <a:pt x="93641" y="242204"/>
                  </a:lnTo>
                  <a:lnTo>
                    <a:pt x="120490" y="206779"/>
                  </a:lnTo>
                  <a:lnTo>
                    <a:pt x="150197" y="173585"/>
                  </a:lnTo>
                  <a:lnTo>
                    <a:pt x="182590" y="142786"/>
                  </a:lnTo>
                  <a:lnTo>
                    <a:pt x="217499" y="114543"/>
                  </a:lnTo>
                  <a:lnTo>
                    <a:pt x="254754" y="89017"/>
                  </a:lnTo>
                  <a:lnTo>
                    <a:pt x="294186" y="66370"/>
                  </a:lnTo>
                  <a:lnTo>
                    <a:pt x="335622" y="46764"/>
                  </a:lnTo>
                  <a:lnTo>
                    <a:pt x="378894" y="30360"/>
                  </a:lnTo>
                  <a:lnTo>
                    <a:pt x="423831" y="17319"/>
                  </a:lnTo>
                  <a:lnTo>
                    <a:pt x="470262" y="7805"/>
                  </a:lnTo>
                  <a:lnTo>
                    <a:pt x="518018" y="1978"/>
                  </a:lnTo>
                  <a:lnTo>
                    <a:pt x="566928" y="0"/>
                  </a:lnTo>
                  <a:lnTo>
                    <a:pt x="615837" y="1978"/>
                  </a:lnTo>
                  <a:lnTo>
                    <a:pt x="663593" y="7805"/>
                  </a:lnTo>
                  <a:lnTo>
                    <a:pt x="710024" y="17319"/>
                  </a:lnTo>
                  <a:lnTo>
                    <a:pt x="754961" y="30360"/>
                  </a:lnTo>
                  <a:lnTo>
                    <a:pt x="798233" y="46764"/>
                  </a:lnTo>
                  <a:lnTo>
                    <a:pt x="839669" y="66370"/>
                  </a:lnTo>
                  <a:lnTo>
                    <a:pt x="879101" y="89017"/>
                  </a:lnTo>
                  <a:lnTo>
                    <a:pt x="916356" y="114543"/>
                  </a:lnTo>
                  <a:lnTo>
                    <a:pt x="951265" y="142786"/>
                  </a:lnTo>
                  <a:lnTo>
                    <a:pt x="983658" y="173585"/>
                  </a:lnTo>
                  <a:lnTo>
                    <a:pt x="1013365" y="206779"/>
                  </a:lnTo>
                  <a:lnTo>
                    <a:pt x="1040214" y="242204"/>
                  </a:lnTo>
                  <a:lnTo>
                    <a:pt x="1064036" y="279701"/>
                  </a:lnTo>
                  <a:lnTo>
                    <a:pt x="1084660" y="319106"/>
                  </a:lnTo>
                  <a:lnTo>
                    <a:pt x="1101916" y="360259"/>
                  </a:lnTo>
                  <a:lnTo>
                    <a:pt x="1115634" y="402999"/>
                  </a:lnTo>
                  <a:lnTo>
                    <a:pt x="1125644" y="447162"/>
                  </a:lnTo>
                  <a:lnTo>
                    <a:pt x="1131774" y="492588"/>
                  </a:lnTo>
                  <a:lnTo>
                    <a:pt x="1133856" y="539114"/>
                  </a:lnTo>
                  <a:lnTo>
                    <a:pt x="1131774" y="585623"/>
                  </a:lnTo>
                  <a:lnTo>
                    <a:pt x="1125644" y="631035"/>
                  </a:lnTo>
                  <a:lnTo>
                    <a:pt x="1115634" y="675188"/>
                  </a:lnTo>
                  <a:lnTo>
                    <a:pt x="1101916" y="717920"/>
                  </a:lnTo>
                  <a:lnTo>
                    <a:pt x="1084660" y="759068"/>
                  </a:lnTo>
                  <a:lnTo>
                    <a:pt x="1064036" y="798472"/>
                  </a:lnTo>
                  <a:lnTo>
                    <a:pt x="1040214" y="835969"/>
                  </a:lnTo>
                  <a:lnTo>
                    <a:pt x="1013365" y="871397"/>
                  </a:lnTo>
                  <a:lnTo>
                    <a:pt x="983658" y="904594"/>
                  </a:lnTo>
                  <a:lnTo>
                    <a:pt x="951265" y="935398"/>
                  </a:lnTo>
                  <a:lnTo>
                    <a:pt x="916356" y="963647"/>
                  </a:lnTo>
                  <a:lnTo>
                    <a:pt x="879101" y="989180"/>
                  </a:lnTo>
                  <a:lnTo>
                    <a:pt x="839669" y="1011833"/>
                  </a:lnTo>
                  <a:lnTo>
                    <a:pt x="798233" y="1031446"/>
                  </a:lnTo>
                  <a:lnTo>
                    <a:pt x="754961" y="1047856"/>
                  </a:lnTo>
                  <a:lnTo>
                    <a:pt x="710024" y="1060902"/>
                  </a:lnTo>
                  <a:lnTo>
                    <a:pt x="663593" y="1070420"/>
                  </a:lnTo>
                  <a:lnTo>
                    <a:pt x="615837" y="1076250"/>
                  </a:lnTo>
                  <a:lnTo>
                    <a:pt x="566928" y="1078229"/>
                  </a:lnTo>
                  <a:lnTo>
                    <a:pt x="518018" y="1076250"/>
                  </a:lnTo>
                  <a:lnTo>
                    <a:pt x="470262" y="1070420"/>
                  </a:lnTo>
                  <a:lnTo>
                    <a:pt x="423831" y="1060902"/>
                  </a:lnTo>
                  <a:lnTo>
                    <a:pt x="378894" y="1047856"/>
                  </a:lnTo>
                  <a:lnTo>
                    <a:pt x="335622" y="1031446"/>
                  </a:lnTo>
                  <a:lnTo>
                    <a:pt x="294186" y="1011833"/>
                  </a:lnTo>
                  <a:lnTo>
                    <a:pt x="254754" y="989180"/>
                  </a:lnTo>
                  <a:lnTo>
                    <a:pt x="217499" y="963647"/>
                  </a:lnTo>
                  <a:lnTo>
                    <a:pt x="182590" y="935398"/>
                  </a:lnTo>
                  <a:lnTo>
                    <a:pt x="150197" y="904594"/>
                  </a:lnTo>
                  <a:lnTo>
                    <a:pt x="120490" y="871397"/>
                  </a:lnTo>
                  <a:lnTo>
                    <a:pt x="93641" y="835969"/>
                  </a:lnTo>
                  <a:lnTo>
                    <a:pt x="69819" y="798472"/>
                  </a:lnTo>
                  <a:lnTo>
                    <a:pt x="49195" y="759068"/>
                  </a:lnTo>
                  <a:lnTo>
                    <a:pt x="31939" y="717920"/>
                  </a:lnTo>
                  <a:lnTo>
                    <a:pt x="18221" y="675188"/>
                  </a:lnTo>
                  <a:lnTo>
                    <a:pt x="8211" y="631035"/>
                  </a:lnTo>
                  <a:lnTo>
                    <a:pt x="2081" y="585623"/>
                  </a:lnTo>
                  <a:lnTo>
                    <a:pt x="0" y="539114"/>
                  </a:lnTo>
                  <a:close/>
                </a:path>
              </a:pathLst>
            </a:custGeom>
            <a:ln w="25400">
              <a:solidFill>
                <a:srgbClr val="213E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228601" y="1426703"/>
            <a:ext cx="5562600" cy="193771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2700" marR="26034">
              <a:spcBef>
                <a:spcPts val="310"/>
              </a:spcBef>
            </a:pPr>
            <a:r>
              <a:rPr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  <a:r>
              <a:rPr sz="20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«Молчанка».</a:t>
            </a:r>
            <a:r>
              <a:rPr sz="2000" b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20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этапе </a:t>
            </a:r>
            <a:r>
              <a:rPr sz="2000" b="1" spc="-1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рефлексии</a:t>
            </a:r>
            <a:r>
              <a:rPr sz="20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spc="-1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26034">
              <a:spcBef>
                <a:spcPts val="310"/>
              </a:spcBef>
            </a:pPr>
            <a:r>
              <a:rPr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20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доске</a:t>
            </a:r>
            <a:r>
              <a:rPr sz="20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рисуется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цветок</a:t>
            </a:r>
            <a:r>
              <a:rPr sz="20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0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числами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9;4;8;3;5)</a:t>
            </a:r>
            <a:r>
              <a:rPr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0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середине</a:t>
            </a:r>
            <a:r>
              <a:rPr sz="20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цветка</a:t>
            </a:r>
            <a:r>
              <a:rPr sz="20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</a:t>
            </a:r>
            <a:r>
              <a:rPr sz="20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(+).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/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</a:t>
            </a:r>
            <a:r>
              <a:rPr sz="20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показывает</a:t>
            </a:r>
            <a:r>
              <a:rPr sz="20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20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чиста</a:t>
            </a:r>
            <a:r>
              <a:rPr sz="20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0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любом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5080">
              <a:spcBef>
                <a:spcPts val="95"/>
              </a:spcBef>
            </a:pP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порядке,</a:t>
            </a:r>
            <a:r>
              <a:rPr sz="20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</a:t>
            </a:r>
            <a:r>
              <a:rPr sz="20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считают</a:t>
            </a:r>
            <a:r>
              <a:rPr sz="20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0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уме,</a:t>
            </a:r>
            <a:r>
              <a:rPr sz="20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20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листочках</a:t>
            </a:r>
            <a:r>
              <a:rPr sz="20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пишут</a:t>
            </a:r>
            <a:r>
              <a:rPr sz="20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r>
              <a:rPr sz="20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поднимают</a:t>
            </a:r>
            <a:r>
              <a:rPr sz="20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вверх.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893018" y="4186726"/>
            <a:ext cx="404667" cy="124457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0" spc="-50" dirty="0">
                <a:latin typeface="Arial MT"/>
                <a:cs typeface="Arial MT"/>
              </a:rPr>
              <a:t>+</a:t>
            </a:r>
            <a:endParaRPr sz="8000" dirty="0">
              <a:latin typeface="Arial MT"/>
              <a:cs typeface="Arial MT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143000" y="3886200"/>
            <a:ext cx="2035589" cy="1871538"/>
          </a:xfrm>
          <a:custGeom>
            <a:avLst/>
            <a:gdLst/>
            <a:ahLst/>
            <a:cxnLst/>
            <a:rect l="l" t="t" r="r" b="b"/>
            <a:pathLst>
              <a:path w="2698750" h="2722879">
                <a:moveTo>
                  <a:pt x="554609" y="1620227"/>
                </a:moveTo>
                <a:lnTo>
                  <a:pt x="554075" y="1577035"/>
                </a:lnTo>
                <a:lnTo>
                  <a:pt x="544893" y="1537931"/>
                </a:lnTo>
                <a:lnTo>
                  <a:pt x="527024" y="1502930"/>
                </a:lnTo>
                <a:lnTo>
                  <a:pt x="500507" y="1472018"/>
                </a:lnTo>
                <a:lnTo>
                  <a:pt x="444436" y="1434782"/>
                </a:lnTo>
                <a:lnTo>
                  <a:pt x="376555" y="1418297"/>
                </a:lnTo>
                <a:lnTo>
                  <a:pt x="339305" y="1418272"/>
                </a:lnTo>
                <a:lnTo>
                  <a:pt x="305079" y="1424673"/>
                </a:lnTo>
                <a:lnTo>
                  <a:pt x="245618" y="1456651"/>
                </a:lnTo>
                <a:lnTo>
                  <a:pt x="204152" y="1508125"/>
                </a:lnTo>
                <a:lnTo>
                  <a:pt x="186309" y="1572729"/>
                </a:lnTo>
                <a:lnTo>
                  <a:pt x="186258" y="1599476"/>
                </a:lnTo>
                <a:lnTo>
                  <a:pt x="190512" y="1625981"/>
                </a:lnTo>
                <a:lnTo>
                  <a:pt x="199072" y="1652244"/>
                </a:lnTo>
                <a:lnTo>
                  <a:pt x="211963" y="1678266"/>
                </a:lnTo>
                <a:lnTo>
                  <a:pt x="68326" y="1636864"/>
                </a:lnTo>
                <a:lnTo>
                  <a:pt x="86360" y="1419948"/>
                </a:lnTo>
                <a:lnTo>
                  <a:pt x="22606" y="1414614"/>
                </a:lnTo>
                <a:lnTo>
                  <a:pt x="0" y="1684870"/>
                </a:lnTo>
                <a:lnTo>
                  <a:pt x="274828" y="1760816"/>
                </a:lnTo>
                <a:lnTo>
                  <a:pt x="288290" y="1698840"/>
                </a:lnTo>
                <a:lnTo>
                  <a:pt x="277774" y="1689798"/>
                </a:lnTo>
                <a:lnTo>
                  <a:pt x="268516" y="1679448"/>
                </a:lnTo>
                <a:lnTo>
                  <a:pt x="248348" y="1640979"/>
                </a:lnTo>
                <a:lnTo>
                  <a:pt x="243446" y="1611261"/>
                </a:lnTo>
                <a:lnTo>
                  <a:pt x="243840" y="1595462"/>
                </a:lnTo>
                <a:lnTo>
                  <a:pt x="256032" y="1549158"/>
                </a:lnTo>
                <a:lnTo>
                  <a:pt x="283845" y="1514182"/>
                </a:lnTo>
                <a:lnTo>
                  <a:pt x="324866" y="1493405"/>
                </a:lnTo>
                <a:lnTo>
                  <a:pt x="349377" y="1489417"/>
                </a:lnTo>
                <a:lnTo>
                  <a:pt x="376555" y="1489671"/>
                </a:lnTo>
                <a:lnTo>
                  <a:pt x="430034" y="1502524"/>
                </a:lnTo>
                <a:lnTo>
                  <a:pt x="470281" y="1531073"/>
                </a:lnTo>
                <a:lnTo>
                  <a:pt x="494385" y="1570418"/>
                </a:lnTo>
                <a:lnTo>
                  <a:pt x="499745" y="1615655"/>
                </a:lnTo>
                <a:lnTo>
                  <a:pt x="496544" y="1634807"/>
                </a:lnTo>
                <a:lnTo>
                  <a:pt x="468249" y="1681949"/>
                </a:lnTo>
                <a:lnTo>
                  <a:pt x="434251" y="1702435"/>
                </a:lnTo>
                <a:lnTo>
                  <a:pt x="388366" y="1711667"/>
                </a:lnTo>
                <a:lnTo>
                  <a:pt x="388493" y="1782279"/>
                </a:lnTo>
                <a:lnTo>
                  <a:pt x="451675" y="1770634"/>
                </a:lnTo>
                <a:lnTo>
                  <a:pt x="503047" y="1737829"/>
                </a:lnTo>
                <a:lnTo>
                  <a:pt x="538632" y="1686699"/>
                </a:lnTo>
                <a:lnTo>
                  <a:pt x="549084" y="1655381"/>
                </a:lnTo>
                <a:lnTo>
                  <a:pt x="554609" y="1620227"/>
                </a:lnTo>
                <a:close/>
              </a:path>
              <a:path w="2698750" h="2722879">
                <a:moveTo>
                  <a:pt x="1040257" y="358609"/>
                </a:moveTo>
                <a:lnTo>
                  <a:pt x="1038161" y="324764"/>
                </a:lnTo>
                <a:lnTo>
                  <a:pt x="1038085" y="323634"/>
                </a:lnTo>
                <a:lnTo>
                  <a:pt x="1031405" y="284607"/>
                </a:lnTo>
                <a:lnTo>
                  <a:pt x="1020584" y="242912"/>
                </a:lnTo>
                <a:lnTo>
                  <a:pt x="1020229" y="241528"/>
                </a:lnTo>
                <a:lnTo>
                  <a:pt x="1004570" y="194398"/>
                </a:lnTo>
                <a:lnTo>
                  <a:pt x="987069" y="150520"/>
                </a:lnTo>
                <a:lnTo>
                  <a:pt x="968883" y="113169"/>
                </a:lnTo>
                <a:lnTo>
                  <a:pt x="930529" y="58127"/>
                </a:lnTo>
                <a:lnTo>
                  <a:pt x="926338" y="54229"/>
                </a:lnTo>
                <a:lnTo>
                  <a:pt x="916851" y="45402"/>
                </a:lnTo>
                <a:lnTo>
                  <a:pt x="916851" y="192849"/>
                </a:lnTo>
                <a:lnTo>
                  <a:pt x="915250" y="215785"/>
                </a:lnTo>
                <a:lnTo>
                  <a:pt x="898893" y="255917"/>
                </a:lnTo>
                <a:lnTo>
                  <a:pt x="868514" y="284302"/>
                </a:lnTo>
                <a:lnTo>
                  <a:pt x="826820" y="299516"/>
                </a:lnTo>
                <a:lnTo>
                  <a:pt x="805649" y="300723"/>
                </a:lnTo>
                <a:lnTo>
                  <a:pt x="784809" y="297472"/>
                </a:lnTo>
                <a:lnTo>
                  <a:pt x="745401" y="278066"/>
                </a:lnTo>
                <a:lnTo>
                  <a:pt x="716114" y="243725"/>
                </a:lnTo>
                <a:lnTo>
                  <a:pt x="698246" y="194398"/>
                </a:lnTo>
                <a:lnTo>
                  <a:pt x="695528" y="168732"/>
                </a:lnTo>
                <a:lnTo>
                  <a:pt x="697611" y="144259"/>
                </a:lnTo>
                <a:lnTo>
                  <a:pt x="715251" y="99987"/>
                </a:lnTo>
                <a:lnTo>
                  <a:pt x="745540" y="69557"/>
                </a:lnTo>
                <a:lnTo>
                  <a:pt x="785329" y="54876"/>
                </a:lnTo>
                <a:lnTo>
                  <a:pt x="825906" y="58127"/>
                </a:lnTo>
                <a:lnTo>
                  <a:pt x="864971" y="79235"/>
                </a:lnTo>
                <a:lnTo>
                  <a:pt x="895070" y="116954"/>
                </a:lnTo>
                <a:lnTo>
                  <a:pt x="913790" y="167982"/>
                </a:lnTo>
                <a:lnTo>
                  <a:pt x="916851" y="192849"/>
                </a:lnTo>
                <a:lnTo>
                  <a:pt x="916851" y="45402"/>
                </a:lnTo>
                <a:lnTo>
                  <a:pt x="864501" y="12077"/>
                </a:lnTo>
                <a:lnTo>
                  <a:pt x="814057" y="266"/>
                </a:lnTo>
                <a:lnTo>
                  <a:pt x="788695" y="0"/>
                </a:lnTo>
                <a:lnTo>
                  <a:pt x="763473" y="3505"/>
                </a:lnTo>
                <a:lnTo>
                  <a:pt x="706323" y="25793"/>
                </a:lnTo>
                <a:lnTo>
                  <a:pt x="657415" y="70561"/>
                </a:lnTo>
                <a:lnTo>
                  <a:pt x="629843" y="133273"/>
                </a:lnTo>
                <a:lnTo>
                  <a:pt x="626211" y="167982"/>
                </a:lnTo>
                <a:lnTo>
                  <a:pt x="629704" y="204419"/>
                </a:lnTo>
                <a:lnTo>
                  <a:pt x="640334" y="242531"/>
                </a:lnTo>
                <a:lnTo>
                  <a:pt x="656209" y="277418"/>
                </a:lnTo>
                <a:lnTo>
                  <a:pt x="700405" y="330187"/>
                </a:lnTo>
                <a:lnTo>
                  <a:pt x="759345" y="359791"/>
                </a:lnTo>
                <a:lnTo>
                  <a:pt x="790282" y="364832"/>
                </a:lnTo>
                <a:lnTo>
                  <a:pt x="821550" y="363220"/>
                </a:lnTo>
                <a:lnTo>
                  <a:pt x="871474" y="347002"/>
                </a:lnTo>
                <a:lnTo>
                  <a:pt x="903478" y="324764"/>
                </a:lnTo>
                <a:lnTo>
                  <a:pt x="924534" y="300723"/>
                </a:lnTo>
                <a:lnTo>
                  <a:pt x="929017" y="294767"/>
                </a:lnTo>
                <a:lnTo>
                  <a:pt x="938606" y="278269"/>
                </a:lnTo>
                <a:lnTo>
                  <a:pt x="945921" y="260997"/>
                </a:lnTo>
                <a:lnTo>
                  <a:pt x="950976" y="242912"/>
                </a:lnTo>
                <a:lnTo>
                  <a:pt x="953262" y="248373"/>
                </a:lnTo>
                <a:lnTo>
                  <a:pt x="967651" y="294767"/>
                </a:lnTo>
                <a:lnTo>
                  <a:pt x="974471" y="335749"/>
                </a:lnTo>
                <a:lnTo>
                  <a:pt x="976147" y="364832"/>
                </a:lnTo>
                <a:lnTo>
                  <a:pt x="976274" y="373456"/>
                </a:lnTo>
                <a:lnTo>
                  <a:pt x="969302" y="417474"/>
                </a:lnTo>
                <a:lnTo>
                  <a:pt x="950188" y="452577"/>
                </a:lnTo>
                <a:lnTo>
                  <a:pt x="917841" y="478624"/>
                </a:lnTo>
                <a:lnTo>
                  <a:pt x="871474" y="491007"/>
                </a:lnTo>
                <a:lnTo>
                  <a:pt x="856132" y="489775"/>
                </a:lnTo>
                <a:lnTo>
                  <a:pt x="814146" y="467169"/>
                </a:lnTo>
                <a:lnTo>
                  <a:pt x="789559" y="434428"/>
                </a:lnTo>
                <a:lnTo>
                  <a:pt x="731139" y="462114"/>
                </a:lnTo>
                <a:lnTo>
                  <a:pt x="766000" y="510235"/>
                </a:lnTo>
                <a:lnTo>
                  <a:pt x="811149" y="539203"/>
                </a:lnTo>
                <a:lnTo>
                  <a:pt x="863854" y="548386"/>
                </a:lnTo>
                <a:lnTo>
                  <a:pt x="892048" y="545172"/>
                </a:lnTo>
                <a:lnTo>
                  <a:pt x="948194" y="524916"/>
                </a:lnTo>
                <a:lnTo>
                  <a:pt x="992009" y="491680"/>
                </a:lnTo>
                <a:lnTo>
                  <a:pt x="1022731" y="446252"/>
                </a:lnTo>
                <a:lnTo>
                  <a:pt x="1038301" y="390385"/>
                </a:lnTo>
                <a:lnTo>
                  <a:pt x="1040180" y="359791"/>
                </a:lnTo>
                <a:lnTo>
                  <a:pt x="1040257" y="358609"/>
                </a:lnTo>
                <a:close/>
              </a:path>
              <a:path w="2698750" h="2722879">
                <a:moveTo>
                  <a:pt x="1452753" y="2351113"/>
                </a:moveTo>
                <a:lnTo>
                  <a:pt x="1446682" y="2287346"/>
                </a:lnTo>
                <a:lnTo>
                  <a:pt x="1418336" y="2232622"/>
                </a:lnTo>
                <a:lnTo>
                  <a:pt x="1371066" y="2191855"/>
                </a:lnTo>
                <a:lnTo>
                  <a:pt x="1308100" y="2170138"/>
                </a:lnTo>
                <a:lnTo>
                  <a:pt x="1270038" y="2166721"/>
                </a:lnTo>
                <a:lnTo>
                  <a:pt x="1234338" y="2169972"/>
                </a:lnTo>
                <a:lnTo>
                  <a:pt x="1169924" y="2196554"/>
                </a:lnTo>
                <a:lnTo>
                  <a:pt x="1122006" y="2244280"/>
                </a:lnTo>
                <a:lnTo>
                  <a:pt x="1097915" y="2307044"/>
                </a:lnTo>
                <a:lnTo>
                  <a:pt x="1095260" y="2332317"/>
                </a:lnTo>
                <a:lnTo>
                  <a:pt x="1096289" y="2355939"/>
                </a:lnTo>
                <a:lnTo>
                  <a:pt x="1109345" y="2398357"/>
                </a:lnTo>
                <a:lnTo>
                  <a:pt x="1136091" y="2432570"/>
                </a:lnTo>
                <a:lnTo>
                  <a:pt x="1175512" y="2456777"/>
                </a:lnTo>
                <a:lnTo>
                  <a:pt x="1156690" y="2462974"/>
                </a:lnTo>
                <a:lnTo>
                  <a:pt x="1112266" y="2492718"/>
                </a:lnTo>
                <a:lnTo>
                  <a:pt x="1086688" y="2536088"/>
                </a:lnTo>
                <a:lnTo>
                  <a:pt x="1080668" y="2571178"/>
                </a:lnTo>
                <a:lnTo>
                  <a:pt x="1081316" y="2589390"/>
                </a:lnTo>
                <a:lnTo>
                  <a:pt x="1098486" y="2642908"/>
                </a:lnTo>
                <a:lnTo>
                  <a:pt x="1122299" y="2673566"/>
                </a:lnTo>
                <a:lnTo>
                  <a:pt x="1155484" y="2698407"/>
                </a:lnTo>
                <a:lnTo>
                  <a:pt x="1194396" y="2714879"/>
                </a:lnTo>
                <a:lnTo>
                  <a:pt x="1246746" y="2722803"/>
                </a:lnTo>
                <a:lnTo>
                  <a:pt x="1275880" y="2720784"/>
                </a:lnTo>
                <a:lnTo>
                  <a:pt x="1328674" y="2701760"/>
                </a:lnTo>
                <a:lnTo>
                  <a:pt x="1371549" y="2663863"/>
                </a:lnTo>
                <a:lnTo>
                  <a:pt x="1401572" y="2608415"/>
                </a:lnTo>
                <a:lnTo>
                  <a:pt x="1337564" y="2585301"/>
                </a:lnTo>
                <a:lnTo>
                  <a:pt x="1328788" y="2607145"/>
                </a:lnTo>
                <a:lnTo>
                  <a:pt x="1318285" y="2625560"/>
                </a:lnTo>
                <a:lnTo>
                  <a:pt x="1276540" y="2660358"/>
                </a:lnTo>
                <a:lnTo>
                  <a:pt x="1242352" y="2666936"/>
                </a:lnTo>
                <a:lnTo>
                  <a:pt x="1223645" y="2665311"/>
                </a:lnTo>
                <a:lnTo>
                  <a:pt x="1175689" y="2643136"/>
                </a:lnTo>
                <a:lnTo>
                  <a:pt x="1150620" y="2600312"/>
                </a:lnTo>
                <a:lnTo>
                  <a:pt x="1148753" y="2583726"/>
                </a:lnTo>
                <a:lnTo>
                  <a:pt x="1150239" y="2566124"/>
                </a:lnTo>
                <a:lnTo>
                  <a:pt x="1165479" y="2527655"/>
                </a:lnTo>
                <a:lnTo>
                  <a:pt x="1195578" y="2504021"/>
                </a:lnTo>
                <a:lnTo>
                  <a:pt x="1234300" y="2493784"/>
                </a:lnTo>
                <a:lnTo>
                  <a:pt x="1254544" y="2493048"/>
                </a:lnTo>
                <a:lnTo>
                  <a:pt x="1278001" y="2495639"/>
                </a:lnTo>
                <a:lnTo>
                  <a:pt x="1285875" y="2497798"/>
                </a:lnTo>
                <a:lnTo>
                  <a:pt x="1303147" y="2441156"/>
                </a:lnTo>
                <a:lnTo>
                  <a:pt x="1289227" y="2442045"/>
                </a:lnTo>
                <a:lnTo>
                  <a:pt x="1276642" y="2442210"/>
                </a:lnTo>
                <a:lnTo>
                  <a:pt x="1265364" y="2441664"/>
                </a:lnTo>
                <a:lnTo>
                  <a:pt x="1214818" y="2425801"/>
                </a:lnTo>
                <a:lnTo>
                  <a:pt x="1184910" y="2397849"/>
                </a:lnTo>
                <a:lnTo>
                  <a:pt x="1168425" y="2360498"/>
                </a:lnTo>
                <a:lnTo>
                  <a:pt x="1166253" y="2339797"/>
                </a:lnTo>
                <a:lnTo>
                  <a:pt x="1168146" y="2317712"/>
                </a:lnTo>
                <a:lnTo>
                  <a:pt x="1183792" y="2275319"/>
                </a:lnTo>
                <a:lnTo>
                  <a:pt x="1214120" y="2243290"/>
                </a:lnTo>
                <a:lnTo>
                  <a:pt x="1254023" y="2225294"/>
                </a:lnTo>
                <a:lnTo>
                  <a:pt x="1275626" y="2222792"/>
                </a:lnTo>
                <a:lnTo>
                  <a:pt x="1298321" y="2224621"/>
                </a:lnTo>
                <a:lnTo>
                  <a:pt x="1348016" y="2247608"/>
                </a:lnTo>
                <a:lnTo>
                  <a:pt x="1378254" y="2297557"/>
                </a:lnTo>
                <a:lnTo>
                  <a:pt x="1385316" y="2348446"/>
                </a:lnTo>
                <a:lnTo>
                  <a:pt x="1452753" y="2351113"/>
                </a:lnTo>
                <a:close/>
              </a:path>
              <a:path w="2698750" h="2722879">
                <a:moveTo>
                  <a:pt x="2399665" y="208114"/>
                </a:moveTo>
                <a:lnTo>
                  <a:pt x="2351786" y="181698"/>
                </a:lnTo>
                <a:lnTo>
                  <a:pt x="2289048" y="212229"/>
                </a:lnTo>
                <a:lnTo>
                  <a:pt x="2289048" y="269836"/>
                </a:lnTo>
                <a:lnTo>
                  <a:pt x="2170176" y="485228"/>
                </a:lnTo>
                <a:lnTo>
                  <a:pt x="2020697" y="402678"/>
                </a:lnTo>
                <a:lnTo>
                  <a:pt x="2289048" y="269836"/>
                </a:lnTo>
                <a:lnTo>
                  <a:pt x="2289048" y="212229"/>
                </a:lnTo>
                <a:lnTo>
                  <a:pt x="1963039" y="370801"/>
                </a:lnTo>
                <a:lnTo>
                  <a:pt x="1933448" y="424522"/>
                </a:lnTo>
                <a:lnTo>
                  <a:pt x="2140585" y="538949"/>
                </a:lnTo>
                <a:lnTo>
                  <a:pt x="2077466" y="653249"/>
                </a:lnTo>
                <a:lnTo>
                  <a:pt x="2136013" y="685634"/>
                </a:lnTo>
                <a:lnTo>
                  <a:pt x="2199132" y="571334"/>
                </a:lnTo>
                <a:lnTo>
                  <a:pt x="2263648" y="606894"/>
                </a:lnTo>
                <a:lnTo>
                  <a:pt x="2283307" y="571334"/>
                </a:lnTo>
                <a:lnTo>
                  <a:pt x="2293366" y="553173"/>
                </a:lnTo>
                <a:lnTo>
                  <a:pt x="2228850" y="517613"/>
                </a:lnTo>
                <a:lnTo>
                  <a:pt x="2246719" y="485228"/>
                </a:lnTo>
                <a:lnTo>
                  <a:pt x="2365591" y="269836"/>
                </a:lnTo>
                <a:lnTo>
                  <a:pt x="2399665" y="208114"/>
                </a:lnTo>
                <a:close/>
              </a:path>
              <a:path w="2698750" h="2722879">
                <a:moveTo>
                  <a:pt x="2698318" y="1821675"/>
                </a:moveTo>
                <a:lnTo>
                  <a:pt x="2695791" y="1792236"/>
                </a:lnTo>
                <a:lnTo>
                  <a:pt x="2687396" y="1764639"/>
                </a:lnTo>
                <a:lnTo>
                  <a:pt x="2687320" y="1764372"/>
                </a:lnTo>
                <a:lnTo>
                  <a:pt x="2678239" y="1747634"/>
                </a:lnTo>
                <a:lnTo>
                  <a:pt x="2673743" y="1739328"/>
                </a:lnTo>
                <a:lnTo>
                  <a:pt x="2663342" y="1727034"/>
                </a:lnTo>
                <a:lnTo>
                  <a:pt x="2656078" y="1718449"/>
                </a:lnTo>
                <a:lnTo>
                  <a:pt x="2640076" y="1706181"/>
                </a:lnTo>
                <a:lnTo>
                  <a:pt x="2640076" y="1831568"/>
                </a:lnTo>
                <a:lnTo>
                  <a:pt x="2638552" y="1848853"/>
                </a:lnTo>
                <a:lnTo>
                  <a:pt x="2615488" y="1896999"/>
                </a:lnTo>
                <a:lnTo>
                  <a:pt x="2571534" y="1923072"/>
                </a:lnTo>
                <a:lnTo>
                  <a:pt x="2554935" y="1925370"/>
                </a:lnTo>
                <a:lnTo>
                  <a:pt x="2538057" y="1924164"/>
                </a:lnTo>
                <a:lnTo>
                  <a:pt x="2492540" y="1902218"/>
                </a:lnTo>
                <a:lnTo>
                  <a:pt x="2468829" y="1861032"/>
                </a:lnTo>
                <a:lnTo>
                  <a:pt x="2468257" y="1859318"/>
                </a:lnTo>
                <a:lnTo>
                  <a:pt x="2466441" y="1843316"/>
                </a:lnTo>
                <a:lnTo>
                  <a:pt x="2466352" y="1842541"/>
                </a:lnTo>
                <a:lnTo>
                  <a:pt x="2467914" y="1825269"/>
                </a:lnTo>
                <a:lnTo>
                  <a:pt x="2491321" y="1775726"/>
                </a:lnTo>
                <a:lnTo>
                  <a:pt x="2534780" y="1749717"/>
                </a:lnTo>
                <a:lnTo>
                  <a:pt x="2551493" y="1747634"/>
                </a:lnTo>
                <a:lnTo>
                  <a:pt x="2568765" y="1749094"/>
                </a:lnTo>
                <a:lnTo>
                  <a:pt x="2614193" y="1771154"/>
                </a:lnTo>
                <a:lnTo>
                  <a:pt x="2638171" y="1814753"/>
                </a:lnTo>
                <a:lnTo>
                  <a:pt x="2639898" y="1830031"/>
                </a:lnTo>
                <a:lnTo>
                  <a:pt x="2639961" y="1830578"/>
                </a:lnTo>
                <a:lnTo>
                  <a:pt x="2640076" y="1831568"/>
                </a:lnTo>
                <a:lnTo>
                  <a:pt x="2640076" y="1706181"/>
                </a:lnTo>
                <a:lnTo>
                  <a:pt x="2634310" y="1701749"/>
                </a:lnTo>
                <a:lnTo>
                  <a:pt x="2608453" y="1689188"/>
                </a:lnTo>
                <a:lnTo>
                  <a:pt x="2590177" y="1683740"/>
                </a:lnTo>
                <a:lnTo>
                  <a:pt x="2572347" y="1681111"/>
                </a:lnTo>
                <a:lnTo>
                  <a:pt x="2554935" y="1681314"/>
                </a:lnTo>
                <a:lnTo>
                  <a:pt x="2505646" y="1699514"/>
                </a:lnTo>
                <a:lnTo>
                  <a:pt x="2475611" y="1727034"/>
                </a:lnTo>
                <a:lnTo>
                  <a:pt x="2476411" y="1702269"/>
                </a:lnTo>
                <a:lnTo>
                  <a:pt x="2473528" y="1679079"/>
                </a:lnTo>
                <a:lnTo>
                  <a:pt x="2466937" y="1657654"/>
                </a:lnTo>
                <a:lnTo>
                  <a:pt x="2456891" y="1638300"/>
                </a:lnTo>
                <a:lnTo>
                  <a:pt x="2456688" y="1637880"/>
                </a:lnTo>
                <a:lnTo>
                  <a:pt x="2442972" y="1620151"/>
                </a:lnTo>
                <a:lnTo>
                  <a:pt x="2430208" y="1608607"/>
                </a:lnTo>
                <a:lnTo>
                  <a:pt x="2430208" y="1743329"/>
                </a:lnTo>
                <a:lnTo>
                  <a:pt x="2428557" y="1763839"/>
                </a:lnTo>
                <a:lnTo>
                  <a:pt x="2412415" y="1807502"/>
                </a:lnTo>
                <a:lnTo>
                  <a:pt x="2383510" y="1839747"/>
                </a:lnTo>
                <a:lnTo>
                  <a:pt x="2343861" y="1858264"/>
                </a:lnTo>
                <a:lnTo>
                  <a:pt x="2322588" y="1861032"/>
                </a:lnTo>
                <a:lnTo>
                  <a:pt x="2300757" y="1859318"/>
                </a:lnTo>
                <a:lnTo>
                  <a:pt x="2257755" y="1843316"/>
                </a:lnTo>
                <a:lnTo>
                  <a:pt x="2226462" y="1814931"/>
                </a:lnTo>
                <a:lnTo>
                  <a:pt x="2208961" y="1775993"/>
                </a:lnTo>
                <a:lnTo>
                  <a:pt x="2206510" y="1755355"/>
                </a:lnTo>
                <a:lnTo>
                  <a:pt x="2206561" y="1754085"/>
                </a:lnTo>
                <a:lnTo>
                  <a:pt x="2214499" y="1711731"/>
                </a:lnTo>
                <a:lnTo>
                  <a:pt x="2237689" y="1672945"/>
                </a:lnTo>
                <a:lnTo>
                  <a:pt x="2273300" y="1646580"/>
                </a:lnTo>
                <a:lnTo>
                  <a:pt x="2316251" y="1638300"/>
                </a:lnTo>
                <a:lnTo>
                  <a:pt x="2331174" y="1639150"/>
                </a:lnTo>
                <a:lnTo>
                  <a:pt x="2330793" y="1639150"/>
                </a:lnTo>
                <a:lnTo>
                  <a:pt x="2344585" y="1641627"/>
                </a:lnTo>
                <a:lnTo>
                  <a:pt x="2395740" y="1668068"/>
                </a:lnTo>
                <a:lnTo>
                  <a:pt x="2420493" y="1702269"/>
                </a:lnTo>
                <a:lnTo>
                  <a:pt x="2430208" y="1743329"/>
                </a:lnTo>
                <a:lnTo>
                  <a:pt x="2430208" y="1608607"/>
                </a:lnTo>
                <a:lnTo>
                  <a:pt x="2382647" y="1581492"/>
                </a:lnTo>
                <a:lnTo>
                  <a:pt x="2316937" y="1570113"/>
                </a:lnTo>
                <a:lnTo>
                  <a:pt x="2284971" y="1574698"/>
                </a:lnTo>
                <a:lnTo>
                  <a:pt x="2224671" y="1603794"/>
                </a:lnTo>
                <a:lnTo>
                  <a:pt x="2179472" y="1656422"/>
                </a:lnTo>
                <a:lnTo>
                  <a:pt x="2163191" y="1691347"/>
                </a:lnTo>
                <a:lnTo>
                  <a:pt x="2152561" y="1728381"/>
                </a:lnTo>
                <a:lnTo>
                  <a:pt x="2148878" y="1763839"/>
                </a:lnTo>
                <a:lnTo>
                  <a:pt x="2152129" y="1797723"/>
                </a:lnTo>
                <a:lnTo>
                  <a:pt x="2177834" y="1858264"/>
                </a:lnTo>
                <a:lnTo>
                  <a:pt x="2224748" y="1902866"/>
                </a:lnTo>
                <a:lnTo>
                  <a:pt x="2278596" y="1924545"/>
                </a:lnTo>
                <a:lnTo>
                  <a:pt x="2301532" y="1927847"/>
                </a:lnTo>
                <a:lnTo>
                  <a:pt x="2323985" y="1927453"/>
                </a:lnTo>
                <a:lnTo>
                  <a:pt x="2366911" y="1915629"/>
                </a:lnTo>
                <a:lnTo>
                  <a:pt x="2405011" y="1889061"/>
                </a:lnTo>
                <a:lnTo>
                  <a:pt x="2422144" y="1870290"/>
                </a:lnTo>
                <a:lnTo>
                  <a:pt x="2423236" y="1889061"/>
                </a:lnTo>
                <a:lnTo>
                  <a:pt x="2433066" y="1926856"/>
                </a:lnTo>
                <a:lnTo>
                  <a:pt x="2465006" y="1966709"/>
                </a:lnTo>
                <a:lnTo>
                  <a:pt x="2524226" y="1991283"/>
                </a:lnTo>
                <a:lnTo>
                  <a:pt x="2551785" y="1992871"/>
                </a:lnTo>
                <a:lnTo>
                  <a:pt x="2579141" y="1988566"/>
                </a:lnTo>
                <a:lnTo>
                  <a:pt x="2631529" y="1962683"/>
                </a:lnTo>
                <a:lnTo>
                  <a:pt x="2664637" y="1925370"/>
                </a:lnTo>
                <a:lnTo>
                  <a:pt x="2685415" y="1885149"/>
                </a:lnTo>
                <a:lnTo>
                  <a:pt x="2694863" y="1852663"/>
                </a:lnTo>
                <a:lnTo>
                  <a:pt x="2698318" y="182167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B3CEDF8-7937-7352-1D87-64BF88EC65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959" y="1306076"/>
            <a:ext cx="6299200" cy="47244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600200"/>
            <a:ext cx="4649928" cy="2514791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2700" marR="104139">
              <a:spcBef>
                <a:spcPts val="310"/>
              </a:spcBef>
            </a:pPr>
            <a:r>
              <a:rPr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  <a:r>
              <a:rPr sz="20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«Да.</a:t>
            </a:r>
            <a:r>
              <a:rPr sz="2000" b="1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Нет».</a:t>
            </a:r>
            <a:r>
              <a:rPr sz="20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20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этапе</a:t>
            </a:r>
            <a:r>
              <a:rPr sz="20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рефлексии.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20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доске</a:t>
            </a:r>
            <a:r>
              <a:rPr sz="20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написаны</a:t>
            </a:r>
            <a:r>
              <a:rPr sz="20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</a:t>
            </a:r>
            <a:r>
              <a:rPr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табличного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умножения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sz="20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8*4;</a:t>
            </a:r>
            <a:r>
              <a:rPr sz="20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7*3;</a:t>
            </a:r>
            <a:r>
              <a:rPr sz="20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5*9;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2*6;</a:t>
            </a:r>
            <a:r>
              <a:rPr sz="20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т.д).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/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</a:t>
            </a:r>
            <a:r>
              <a:rPr sz="20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поднимает</a:t>
            </a:r>
            <a:r>
              <a:rPr sz="20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карточки</a:t>
            </a:r>
            <a:r>
              <a:rPr sz="20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0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числами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/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(36;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21;</a:t>
            </a:r>
            <a:r>
              <a:rPr sz="20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16;</a:t>
            </a:r>
            <a:r>
              <a:rPr sz="20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0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т.д).</a:t>
            </a:r>
            <a:r>
              <a:rPr sz="20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</a:t>
            </a:r>
            <a:r>
              <a:rPr sz="20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20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доске</a:t>
            </a:r>
            <a:r>
              <a:rPr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есть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/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r>
              <a:rPr sz="20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r>
              <a:rPr sz="20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которого</a:t>
            </a:r>
            <a:r>
              <a:rPr sz="20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5080">
              <a:spcBef>
                <a:spcPts val="120"/>
              </a:spcBef>
            </a:pP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держит</a:t>
            </a:r>
            <a:r>
              <a:rPr sz="20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0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руке,</a:t>
            </a:r>
            <a:r>
              <a:rPr sz="2000" spc="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</a:t>
            </a:r>
            <a:r>
              <a:rPr sz="20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поднимают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карточку</a:t>
            </a:r>
            <a:r>
              <a:rPr sz="20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«Да».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09800" y="3962400"/>
            <a:ext cx="2491942" cy="2057400"/>
          </a:xfrm>
          <a:prstGeom prst="rect">
            <a:avLst/>
          </a:prstGeom>
        </p:spPr>
      </p:pic>
      <p:sp>
        <p:nvSpPr>
          <p:cNvPr id="7" name="object 2">
            <a:extLst>
              <a:ext uri="{FF2B5EF4-FFF2-40B4-BE49-F238E27FC236}">
                <a16:creationId xmlns:a16="http://schemas.microsoft.com/office/drawing/2014/main" id="{C247B122-8C5A-118A-587B-15D53ABEC9A5}"/>
              </a:ext>
            </a:extLst>
          </p:cNvPr>
          <p:cNvSpPr txBox="1">
            <a:spLocks/>
          </p:cNvSpPr>
          <p:nvPr/>
        </p:nvSpPr>
        <p:spPr>
          <a:xfrm>
            <a:off x="2859684" y="634695"/>
            <a:ext cx="6472632" cy="517449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>
            <a:lvl1pPr>
              <a:defRPr sz="3200" b="0" i="0">
                <a:solidFill>
                  <a:schemeClr val="tx1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12700" marR="5080">
              <a:lnSpc>
                <a:spcPts val="3460"/>
              </a:lnSpc>
              <a:spcBef>
                <a:spcPts val="535"/>
              </a:spcBef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</a:t>
            </a:r>
            <a:r>
              <a:rPr lang="ru-RU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уроке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1FC0104-C4FA-923D-BA74-AC023CCBBF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1371600"/>
            <a:ext cx="5892800" cy="4419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04800" y="1752600"/>
            <a:ext cx="5943600" cy="1899238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2700" marR="1109345">
              <a:spcBef>
                <a:spcPts val="310"/>
              </a:spcBef>
            </a:pPr>
            <a:r>
              <a:rPr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  <a:r>
              <a:rPr sz="20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«Не</a:t>
            </a:r>
            <a:r>
              <a:rPr sz="2000" b="1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скажу».</a:t>
            </a:r>
            <a:r>
              <a:rPr sz="2000" b="1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2000" b="1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этапе актуализации</a:t>
            </a:r>
            <a:r>
              <a:rPr sz="20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знаний.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/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Ученики</a:t>
            </a:r>
            <a:r>
              <a:rPr sz="20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считает</a:t>
            </a:r>
            <a:r>
              <a:rPr sz="20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sz="20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sz="20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60,</a:t>
            </a:r>
            <a:r>
              <a:rPr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20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числа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/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</a:t>
            </a:r>
            <a:r>
              <a:rPr sz="20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делятся</a:t>
            </a:r>
            <a:r>
              <a:rPr sz="20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20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sz="20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</a:t>
            </a:r>
            <a:r>
              <a:rPr sz="20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произносят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/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«Не</a:t>
            </a:r>
            <a:r>
              <a:rPr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скажу!».</a:t>
            </a:r>
            <a:r>
              <a:rPr sz="20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Числа</a:t>
            </a:r>
            <a:r>
              <a:rPr sz="20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записываются</a:t>
            </a:r>
            <a:r>
              <a:rPr sz="20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5080">
              <a:spcBef>
                <a:spcPts val="120"/>
              </a:spcBef>
            </a:pP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доске,</a:t>
            </a:r>
            <a:r>
              <a:rPr sz="20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затем</a:t>
            </a:r>
            <a:r>
              <a:rPr sz="20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0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ними</a:t>
            </a:r>
            <a:r>
              <a:rPr sz="20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производят</a:t>
            </a:r>
            <a:r>
              <a:rPr sz="20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деление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id="{9A389432-E9B0-9ACE-03EE-F9C3AD8E5955}"/>
              </a:ext>
            </a:extLst>
          </p:cNvPr>
          <p:cNvSpPr txBox="1">
            <a:spLocks/>
          </p:cNvSpPr>
          <p:nvPr/>
        </p:nvSpPr>
        <p:spPr>
          <a:xfrm>
            <a:off x="2639872" y="609600"/>
            <a:ext cx="6472632" cy="517449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>
            <a:lvl1pPr>
              <a:defRPr sz="3200" b="0" i="0">
                <a:solidFill>
                  <a:schemeClr val="tx1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12700" marR="5080">
              <a:lnSpc>
                <a:spcPts val="3460"/>
              </a:lnSpc>
              <a:spcBef>
                <a:spcPts val="535"/>
              </a:spcBef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</a:t>
            </a:r>
            <a:r>
              <a:rPr lang="ru-RU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уроке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DBE59FA-7711-80FB-6CB0-D0CEE52F31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1783080"/>
            <a:ext cx="5867400" cy="4400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6412" y="1287856"/>
            <a:ext cx="11421745" cy="35375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9375" marR="5080">
              <a:lnSpc>
                <a:spcPct val="100000"/>
              </a:lnSpc>
              <a:spcBef>
                <a:spcPts val="1725"/>
              </a:spcBef>
            </a:pPr>
            <a:r>
              <a:rPr sz="24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Второклассники</a:t>
            </a:r>
            <a:r>
              <a:rPr sz="24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</a:t>
            </a:r>
            <a:r>
              <a:rPr sz="24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любят</a:t>
            </a:r>
            <a:r>
              <a:rPr sz="24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играть,</a:t>
            </a:r>
            <a:r>
              <a:rPr sz="24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</a:t>
            </a:r>
            <a:r>
              <a:rPr sz="24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24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уроках</a:t>
            </a:r>
            <a:r>
              <a:rPr sz="24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математики. Использование</a:t>
            </a:r>
            <a:r>
              <a:rPr sz="24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</a:t>
            </a:r>
            <a:r>
              <a:rPr sz="24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</a:t>
            </a:r>
            <a:r>
              <a:rPr sz="24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</a:t>
            </a:r>
            <a:r>
              <a:rPr sz="24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24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этапе</a:t>
            </a:r>
            <a:r>
              <a:rPr sz="24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актуализации</a:t>
            </a:r>
            <a:r>
              <a:rPr sz="24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знаний</a:t>
            </a:r>
            <a:r>
              <a:rPr sz="24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sz="24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</a:t>
            </a:r>
            <a:r>
              <a:rPr sz="24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знания</a:t>
            </a:r>
            <a:r>
              <a:rPr sz="24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всех</a:t>
            </a:r>
            <a:r>
              <a:rPr sz="24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</a:t>
            </a:r>
            <a:r>
              <a:rPr sz="24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sz="24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sz="24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4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быстро</a:t>
            </a:r>
            <a:r>
              <a:rPr sz="24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</a:t>
            </a:r>
            <a:r>
              <a:rPr sz="24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4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вовлечь</a:t>
            </a:r>
            <a:r>
              <a:rPr sz="24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учеников</a:t>
            </a:r>
            <a:r>
              <a:rPr sz="24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</a:t>
            </a:r>
            <a:r>
              <a:rPr sz="24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урока,</a:t>
            </a:r>
            <a:r>
              <a:rPr sz="24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вызвать</a:t>
            </a:r>
            <a:r>
              <a:rPr sz="24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</a:t>
            </a:r>
            <a:r>
              <a:rPr sz="24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24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изучению</a:t>
            </a:r>
            <a:r>
              <a:rPr sz="24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математики,</a:t>
            </a:r>
            <a:r>
              <a:rPr sz="2400" spc="-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сделать</a:t>
            </a:r>
            <a:r>
              <a:rPr sz="24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</a:t>
            </a:r>
            <a:r>
              <a:rPr sz="24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живым</a:t>
            </a:r>
            <a:r>
              <a:rPr sz="24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интересным.</a:t>
            </a:r>
            <a:r>
              <a:rPr sz="24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</a:t>
            </a:r>
            <a:r>
              <a:rPr sz="24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4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удовольствием</a:t>
            </a:r>
            <a:r>
              <a:rPr sz="24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выполняют</a:t>
            </a:r>
            <a:r>
              <a:rPr sz="24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</a:t>
            </a:r>
            <a:r>
              <a:rPr sz="24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задания,</a:t>
            </a:r>
            <a:r>
              <a:rPr sz="24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учатся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быстро</a:t>
            </a:r>
            <a:r>
              <a:rPr sz="24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принимать</a:t>
            </a:r>
            <a:r>
              <a:rPr sz="24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решения,</a:t>
            </a:r>
            <a:r>
              <a:rPr sz="24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анализировать</a:t>
            </a:r>
            <a:r>
              <a:rPr sz="24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свои</a:t>
            </a:r>
            <a:r>
              <a:rPr sz="24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ошибки,</a:t>
            </a:r>
            <a:r>
              <a:rPr sz="24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</a:t>
            </a:r>
            <a:r>
              <a:rPr sz="24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9375">
              <a:lnSpc>
                <a:spcPct val="100000"/>
              </a:lnSpc>
              <a:spcBef>
                <a:spcPts val="5"/>
              </a:spcBef>
            </a:pP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коллективе.</a:t>
            </a:r>
            <a:r>
              <a:rPr sz="24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</a:t>
            </a:r>
            <a:r>
              <a:rPr sz="24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</a:t>
            </a:r>
            <a:r>
              <a:rPr sz="24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</a:t>
            </a:r>
            <a:r>
              <a:rPr sz="24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sz="24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</a:t>
            </a:r>
            <a:r>
              <a:rPr sz="24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24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этапе</a:t>
            </a:r>
            <a:r>
              <a:rPr sz="24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актуализации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9375">
              <a:lnSpc>
                <a:spcPct val="100000"/>
              </a:lnSpc>
            </a:pP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знаний,</a:t>
            </a:r>
            <a:r>
              <a:rPr sz="24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sz="24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24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этапе</a:t>
            </a:r>
            <a:r>
              <a:rPr sz="24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рефлексии</a:t>
            </a:r>
            <a:r>
              <a:rPr sz="2400" spc="-10" dirty="0">
                <a:latin typeface="Microsoft Sans Serif"/>
                <a:cs typeface="Microsoft Sans Serif"/>
              </a:rPr>
              <a:t>.</a:t>
            </a:r>
            <a:endParaRPr sz="2400" dirty="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Words>517</Words>
  <Application>Microsoft Office PowerPoint</Application>
  <PresentationFormat>Широкоэкранный</PresentationFormat>
  <Paragraphs>51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 MT</vt:lpstr>
      <vt:lpstr>Calibri</vt:lpstr>
      <vt:lpstr>Microsoft Sans Serif</vt:lpstr>
      <vt:lpstr>Times New Roman</vt:lpstr>
      <vt:lpstr>Office Theme</vt:lpstr>
      <vt:lpstr>Региональный интенсив «Конструирование урока: от идеи до результата»</vt:lpstr>
      <vt:lpstr>Краткое описание опыта</vt:lpstr>
      <vt:lpstr>Теоретическое описание приема</vt:lpstr>
      <vt:lpstr>Теоретическое описание приема</vt:lpstr>
      <vt:lpstr>Практическая значимость</vt:lpstr>
      <vt:lpstr>Применение приема на уроке</vt:lpstr>
      <vt:lpstr>Презентация PowerPoint</vt:lpstr>
      <vt:lpstr>Презентация PowerPoint</vt:lpstr>
      <vt:lpstr>Презентация PowerPoint</vt:lpstr>
      <vt:lpstr>Мы открыты для сотрудничества и новых идей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Пользователь</cp:lastModifiedBy>
  <cp:revision>3</cp:revision>
  <dcterms:created xsi:type="dcterms:W3CDTF">2026-03-30T04:18:38Z</dcterms:created>
  <dcterms:modified xsi:type="dcterms:W3CDTF">2026-03-31T05:05:02Z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2026-03-24T00:00:00Z</vt:filetime>
  </property>
  <property fmtid="{D5CDD505-2E9C-101B-9397-08002B2CF9AE}" pid="3" name="Creator">
    <vt:lpwstr>Microsoft® PowerPoint® 2021</vt:lpwstr>
  </property>
  <property fmtid="{D5CDD505-2E9C-101B-9397-08002B2CF9AE}" pid="4" name="LastSaved">
    <vt:filetime>2026-03-30T00:00:00Z</vt:filetime>
  </property>
  <property fmtid="{D5CDD505-2E9C-101B-9397-08002B2CF9AE}" pid="5" name="Producer">
    <vt:lpwstr>Microsoft® PowerPoint® 2021</vt:lpwstr>
  </property>
</Properties>
</file>